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89" r:id="rId4"/>
    <p:sldId id="277" r:id="rId5"/>
    <p:sldId id="278" r:id="rId6"/>
    <p:sldId id="279" r:id="rId7"/>
    <p:sldId id="296" r:id="rId8"/>
    <p:sldId id="292" r:id="rId9"/>
    <p:sldId id="294" r:id="rId10"/>
    <p:sldId id="295" r:id="rId11"/>
    <p:sldId id="293" r:id="rId12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4" roundtripDataSignature="AMtx7mg4idoaeQgzJdiO1oOQTqufjXA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03" autoAdjust="0"/>
  </p:normalViewPr>
  <p:slideViewPr>
    <p:cSldViewPr snapToGrid="0">
      <p:cViewPr varScale="1">
        <p:scale>
          <a:sx n="44" d="100"/>
          <a:sy n="44" d="100"/>
        </p:scale>
        <p:origin x="5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unatharun@gmail.com" userId="c0e4be7de69214cb" providerId="LiveId" clId="{58C4CD38-D2EA-49D9-AD38-95501CA19341}"/>
    <pc:docChg chg="custSel addSld modSld">
      <pc:chgData name="karunatharun@gmail.com" userId="c0e4be7de69214cb" providerId="LiveId" clId="{58C4CD38-D2EA-49D9-AD38-95501CA19341}" dt="2022-08-29T16:57:00.941" v="506" actId="1076"/>
      <pc:docMkLst>
        <pc:docMk/>
      </pc:docMkLst>
      <pc:sldChg chg="modSp mod">
        <pc:chgData name="karunatharun@gmail.com" userId="c0e4be7de69214cb" providerId="LiveId" clId="{58C4CD38-D2EA-49D9-AD38-95501CA19341}" dt="2022-08-23T06:24:37.508" v="2" actId="20577"/>
        <pc:sldMkLst>
          <pc:docMk/>
          <pc:sldMk cId="0" sldId="258"/>
        </pc:sldMkLst>
        <pc:spChg chg="mod">
          <ac:chgData name="karunatharun@gmail.com" userId="c0e4be7de69214cb" providerId="LiveId" clId="{58C4CD38-D2EA-49D9-AD38-95501CA19341}" dt="2022-08-23T06:24:37.508" v="2" actId="20577"/>
          <ac:spMkLst>
            <pc:docMk/>
            <pc:sldMk cId="0" sldId="258"/>
            <ac:spMk id="8" creationId="{00000000-0000-0000-0000-000000000000}"/>
          </ac:spMkLst>
        </pc:spChg>
      </pc:sldChg>
      <pc:sldChg chg="addSp delSp modSp mod">
        <pc:chgData name="karunatharun@gmail.com" userId="c0e4be7de69214cb" providerId="LiveId" clId="{58C4CD38-D2EA-49D9-AD38-95501CA19341}" dt="2022-08-29T09:33:25.361" v="139" actId="14100"/>
        <pc:sldMkLst>
          <pc:docMk/>
          <pc:sldMk cId="1179137069" sldId="277"/>
        </pc:sldMkLst>
        <pc:spChg chg="mod">
          <ac:chgData name="karunatharun@gmail.com" userId="c0e4be7de69214cb" providerId="LiveId" clId="{58C4CD38-D2EA-49D9-AD38-95501CA19341}" dt="2022-08-29T09:33:13.988" v="134" actId="2711"/>
          <ac:spMkLst>
            <pc:docMk/>
            <pc:sldMk cId="1179137069" sldId="277"/>
            <ac:spMk id="2" creationId="{00000000-0000-0000-0000-000000000000}"/>
          </ac:spMkLst>
        </pc:spChg>
        <pc:picChg chg="del">
          <ac:chgData name="karunatharun@gmail.com" userId="c0e4be7de69214cb" providerId="LiveId" clId="{58C4CD38-D2EA-49D9-AD38-95501CA19341}" dt="2022-08-29T09:24:25.307" v="50" actId="478"/>
          <ac:picMkLst>
            <pc:docMk/>
            <pc:sldMk cId="1179137069" sldId="277"/>
            <ac:picMk id="4" creationId="{00000000-0000-0000-0000-000000000000}"/>
          </ac:picMkLst>
        </pc:picChg>
        <pc:picChg chg="add del mod modCrop">
          <ac:chgData name="karunatharun@gmail.com" userId="c0e4be7de69214cb" providerId="LiveId" clId="{58C4CD38-D2EA-49D9-AD38-95501CA19341}" dt="2022-08-29T09:26:43.482" v="76" actId="21"/>
          <ac:picMkLst>
            <pc:docMk/>
            <pc:sldMk cId="1179137069" sldId="277"/>
            <ac:picMk id="5" creationId="{7335A6A6-17CB-02E3-EB9A-1F02893D4A65}"/>
          </ac:picMkLst>
        </pc:picChg>
        <pc:picChg chg="add mod modCrop">
          <ac:chgData name="karunatharun@gmail.com" userId="c0e4be7de69214cb" providerId="LiveId" clId="{58C4CD38-D2EA-49D9-AD38-95501CA19341}" dt="2022-08-29T09:33:21.111" v="137" actId="1076"/>
          <ac:picMkLst>
            <pc:docMk/>
            <pc:sldMk cId="1179137069" sldId="277"/>
            <ac:picMk id="6" creationId="{0C7E0914-5E36-8390-48E1-02FAFF1FDAF9}"/>
          </ac:picMkLst>
        </pc:picChg>
        <pc:picChg chg="add mod">
          <ac:chgData name="karunatharun@gmail.com" userId="c0e4be7de69214cb" providerId="LiveId" clId="{58C4CD38-D2EA-49D9-AD38-95501CA19341}" dt="2022-08-29T09:32:35.396" v="112" actId="1076"/>
          <ac:picMkLst>
            <pc:docMk/>
            <pc:sldMk cId="1179137069" sldId="277"/>
            <ac:picMk id="7" creationId="{06457E5A-A344-7212-856D-D681EE3B3EA8}"/>
          </ac:picMkLst>
        </pc:picChg>
        <pc:picChg chg="add mod modCrop">
          <ac:chgData name="karunatharun@gmail.com" userId="c0e4be7de69214cb" providerId="LiveId" clId="{58C4CD38-D2EA-49D9-AD38-95501CA19341}" dt="2022-08-29T09:32:34.285" v="111" actId="1076"/>
          <ac:picMkLst>
            <pc:docMk/>
            <pc:sldMk cId="1179137069" sldId="277"/>
            <ac:picMk id="8" creationId="{BCFB55B8-3A8D-1761-8B93-F57624F4202B}"/>
          </ac:picMkLst>
        </pc:picChg>
        <pc:picChg chg="add del mod modCrop">
          <ac:chgData name="karunatharun@gmail.com" userId="c0e4be7de69214cb" providerId="LiveId" clId="{58C4CD38-D2EA-49D9-AD38-95501CA19341}" dt="2022-08-29T09:32:07.658" v="106" actId="21"/>
          <ac:picMkLst>
            <pc:docMk/>
            <pc:sldMk cId="1179137069" sldId="277"/>
            <ac:picMk id="9" creationId="{751A14DE-704D-206B-B009-F2A83A4281B5}"/>
          </ac:picMkLst>
        </pc:picChg>
        <pc:picChg chg="add mod">
          <ac:chgData name="karunatharun@gmail.com" userId="c0e4be7de69214cb" providerId="LiveId" clId="{58C4CD38-D2EA-49D9-AD38-95501CA19341}" dt="2022-08-29T09:33:25.361" v="139" actId="14100"/>
          <ac:picMkLst>
            <pc:docMk/>
            <pc:sldMk cId="1179137069" sldId="277"/>
            <ac:picMk id="10" creationId="{E671988B-F2EF-44E2-4DC1-61677A379F79}"/>
          </ac:picMkLst>
        </pc:picChg>
        <pc:picChg chg="add mod">
          <ac:chgData name="karunatharun@gmail.com" userId="c0e4be7de69214cb" providerId="LiveId" clId="{58C4CD38-D2EA-49D9-AD38-95501CA19341}" dt="2022-08-29T09:32:30.469" v="110" actId="1076"/>
          <ac:picMkLst>
            <pc:docMk/>
            <pc:sldMk cId="1179137069" sldId="277"/>
            <ac:picMk id="11" creationId="{5242EDD7-CEAD-6DC9-21DB-97F11073FE7B}"/>
          </ac:picMkLst>
        </pc:picChg>
      </pc:sldChg>
      <pc:sldChg chg="addSp delSp modSp mod">
        <pc:chgData name="karunatharun@gmail.com" userId="c0e4be7de69214cb" providerId="LiveId" clId="{58C4CD38-D2EA-49D9-AD38-95501CA19341}" dt="2022-08-29T09:37:34.804" v="224" actId="14100"/>
        <pc:sldMkLst>
          <pc:docMk/>
          <pc:sldMk cId="2097111448" sldId="278"/>
        </pc:sldMkLst>
        <pc:spChg chg="mod">
          <ac:chgData name="karunatharun@gmail.com" userId="c0e4be7de69214cb" providerId="LiveId" clId="{58C4CD38-D2EA-49D9-AD38-95501CA19341}" dt="2022-08-29T09:33:43.545" v="186" actId="20577"/>
          <ac:spMkLst>
            <pc:docMk/>
            <pc:sldMk cId="2097111448" sldId="278"/>
            <ac:spMk id="3" creationId="{00000000-0000-0000-0000-000000000000}"/>
          </ac:spMkLst>
        </pc:spChg>
        <pc:picChg chg="add mod modCrop">
          <ac:chgData name="karunatharun@gmail.com" userId="c0e4be7de69214cb" providerId="LiveId" clId="{58C4CD38-D2EA-49D9-AD38-95501CA19341}" dt="2022-08-29T09:37:25.122" v="220" actId="1076"/>
          <ac:picMkLst>
            <pc:docMk/>
            <pc:sldMk cId="2097111448" sldId="278"/>
            <ac:picMk id="5" creationId="{A3C95462-5E40-D00B-EB3D-F992EE4FB363}"/>
          </ac:picMkLst>
        </pc:picChg>
        <pc:picChg chg="del">
          <ac:chgData name="karunatharun@gmail.com" userId="c0e4be7de69214cb" providerId="LiveId" clId="{58C4CD38-D2EA-49D9-AD38-95501CA19341}" dt="2022-08-29T09:24:28.828" v="51" actId="478"/>
          <ac:picMkLst>
            <pc:docMk/>
            <pc:sldMk cId="2097111448" sldId="278"/>
            <ac:picMk id="6" creationId="{00000000-0000-0000-0000-000000000000}"/>
          </ac:picMkLst>
        </pc:picChg>
        <pc:picChg chg="add mod">
          <ac:chgData name="karunatharun@gmail.com" userId="c0e4be7de69214cb" providerId="LiveId" clId="{58C4CD38-D2EA-49D9-AD38-95501CA19341}" dt="2022-08-29T09:36:50.564" v="214" actId="14100"/>
          <ac:picMkLst>
            <pc:docMk/>
            <pc:sldMk cId="2097111448" sldId="278"/>
            <ac:picMk id="7" creationId="{CBAE912B-3DCD-97F8-079E-51A6374A1054}"/>
          </ac:picMkLst>
        </pc:picChg>
        <pc:picChg chg="add mod">
          <ac:chgData name="karunatharun@gmail.com" userId="c0e4be7de69214cb" providerId="LiveId" clId="{58C4CD38-D2EA-49D9-AD38-95501CA19341}" dt="2022-08-29T09:37:34.804" v="224" actId="14100"/>
          <ac:picMkLst>
            <pc:docMk/>
            <pc:sldMk cId="2097111448" sldId="278"/>
            <ac:picMk id="8" creationId="{3DF1D0C4-0C35-5B31-6799-1FBBB08C647D}"/>
          </ac:picMkLst>
        </pc:picChg>
      </pc:sldChg>
      <pc:sldChg chg="addSp delSp modSp mod">
        <pc:chgData name="karunatharun@gmail.com" userId="c0e4be7de69214cb" providerId="LiveId" clId="{58C4CD38-D2EA-49D9-AD38-95501CA19341}" dt="2022-08-29T16:55:34.666" v="470"/>
        <pc:sldMkLst>
          <pc:docMk/>
          <pc:sldMk cId="1332667604" sldId="279"/>
        </pc:sldMkLst>
        <pc:spChg chg="mod">
          <ac:chgData name="karunatharun@gmail.com" userId="c0e4be7de69214cb" providerId="LiveId" clId="{58C4CD38-D2EA-49D9-AD38-95501CA19341}" dt="2022-08-29T09:39:08.308" v="303" actId="14100"/>
          <ac:spMkLst>
            <pc:docMk/>
            <pc:sldMk cId="1332667604" sldId="279"/>
            <ac:spMk id="3" creationId="{00000000-0000-0000-0000-000000000000}"/>
          </ac:spMkLst>
        </pc:spChg>
        <pc:picChg chg="del">
          <ac:chgData name="karunatharun@gmail.com" userId="c0e4be7de69214cb" providerId="LiveId" clId="{58C4CD38-D2EA-49D9-AD38-95501CA19341}" dt="2022-08-29T09:24:34.274" v="52" actId="478"/>
          <ac:picMkLst>
            <pc:docMk/>
            <pc:sldMk cId="1332667604" sldId="279"/>
            <ac:picMk id="5" creationId="{00000000-0000-0000-0000-000000000000}"/>
          </ac:picMkLst>
        </pc:picChg>
        <pc:picChg chg="add">
          <ac:chgData name="karunatharun@gmail.com" userId="c0e4be7de69214cb" providerId="LiveId" clId="{58C4CD38-D2EA-49D9-AD38-95501CA19341}" dt="2022-08-29T16:55:34.666" v="470"/>
          <ac:picMkLst>
            <pc:docMk/>
            <pc:sldMk cId="1332667604" sldId="279"/>
            <ac:picMk id="5" creationId="{2C134E55-2585-C419-08C8-13F9C68ECC5B}"/>
          </ac:picMkLst>
        </pc:picChg>
        <pc:picChg chg="add del mod">
          <ac:chgData name="karunatharun@gmail.com" userId="c0e4be7de69214cb" providerId="LiveId" clId="{58C4CD38-D2EA-49D9-AD38-95501CA19341}" dt="2022-08-29T09:37:51.854" v="225" actId="21"/>
          <ac:picMkLst>
            <pc:docMk/>
            <pc:sldMk cId="1332667604" sldId="279"/>
            <ac:picMk id="6" creationId="{5798B285-63E3-5AE1-10AA-ED6BEE1D9611}"/>
          </ac:picMkLst>
        </pc:picChg>
        <pc:picChg chg="add mod modCrop">
          <ac:chgData name="karunatharun@gmail.com" userId="c0e4be7de69214cb" providerId="LiveId" clId="{58C4CD38-D2EA-49D9-AD38-95501CA19341}" dt="2022-08-29T09:39:56.956" v="311" actId="732"/>
          <ac:picMkLst>
            <pc:docMk/>
            <pc:sldMk cId="1332667604" sldId="279"/>
            <ac:picMk id="7" creationId="{A0C5B60C-9443-D19F-247C-BBBEA4BEF217}"/>
          </ac:picMkLst>
        </pc:picChg>
      </pc:sldChg>
      <pc:sldChg chg="addSp modSp mod">
        <pc:chgData name="karunatharun@gmail.com" userId="c0e4be7de69214cb" providerId="LiveId" clId="{58C4CD38-D2EA-49D9-AD38-95501CA19341}" dt="2022-08-23T06:25:43.952" v="49" actId="20577"/>
        <pc:sldMkLst>
          <pc:docMk/>
          <pc:sldMk cId="3982005389" sldId="289"/>
        </pc:sldMkLst>
        <pc:spChg chg="mod">
          <ac:chgData name="karunatharun@gmail.com" userId="c0e4be7de69214cb" providerId="LiveId" clId="{58C4CD38-D2EA-49D9-AD38-95501CA19341}" dt="2022-08-23T06:25:07.132" v="6" actId="1076"/>
          <ac:spMkLst>
            <pc:docMk/>
            <pc:sldMk cId="3982005389" sldId="289"/>
            <ac:spMk id="2" creationId="{00000000-0000-0000-0000-000000000000}"/>
          </ac:spMkLst>
        </pc:spChg>
        <pc:spChg chg="mod">
          <ac:chgData name="karunatharun@gmail.com" userId="c0e4be7de69214cb" providerId="LiveId" clId="{58C4CD38-D2EA-49D9-AD38-95501CA19341}" dt="2022-08-23T06:25:43.952" v="49" actId="20577"/>
          <ac:spMkLst>
            <pc:docMk/>
            <pc:sldMk cId="3982005389" sldId="289"/>
            <ac:spMk id="3" creationId="{00000000-0000-0000-0000-000000000000}"/>
          </ac:spMkLst>
        </pc:spChg>
        <pc:picChg chg="add mod">
          <ac:chgData name="karunatharun@gmail.com" userId="c0e4be7de69214cb" providerId="LiveId" clId="{58C4CD38-D2EA-49D9-AD38-95501CA19341}" dt="2022-08-23T06:25:39.326" v="48" actId="14100"/>
          <ac:picMkLst>
            <pc:docMk/>
            <pc:sldMk cId="3982005389" sldId="289"/>
            <ac:picMk id="1026" creationId="{E2EE516D-4919-44AD-7FBC-7B9B6FB8E915}"/>
          </ac:picMkLst>
        </pc:picChg>
      </pc:sldChg>
      <pc:sldChg chg="addSp delSp modSp mod">
        <pc:chgData name="karunatharun@gmail.com" userId="c0e4be7de69214cb" providerId="LiveId" clId="{58C4CD38-D2EA-49D9-AD38-95501CA19341}" dt="2022-08-29T16:54:24.135" v="469" actId="14100"/>
        <pc:sldMkLst>
          <pc:docMk/>
          <pc:sldMk cId="2657509036" sldId="292"/>
        </pc:sldMkLst>
        <pc:spChg chg="mod">
          <ac:chgData name="karunatharun@gmail.com" userId="c0e4be7de69214cb" providerId="LiveId" clId="{58C4CD38-D2EA-49D9-AD38-95501CA19341}" dt="2022-08-29T09:44:16.822" v="398" actId="20577"/>
          <ac:spMkLst>
            <pc:docMk/>
            <pc:sldMk cId="2657509036" sldId="292"/>
            <ac:spMk id="2" creationId="{00000000-0000-0000-0000-000000000000}"/>
          </ac:spMkLst>
        </pc:spChg>
        <pc:spChg chg="mod">
          <ac:chgData name="karunatharun@gmail.com" userId="c0e4be7de69214cb" providerId="LiveId" clId="{58C4CD38-D2EA-49D9-AD38-95501CA19341}" dt="2022-08-29T09:41:59.448" v="329" actId="20577"/>
          <ac:spMkLst>
            <pc:docMk/>
            <pc:sldMk cId="2657509036" sldId="292"/>
            <ac:spMk id="3" creationId="{00000000-0000-0000-0000-000000000000}"/>
          </ac:spMkLst>
        </pc:spChg>
        <pc:picChg chg="add del mod">
          <ac:chgData name="karunatharun@gmail.com" userId="c0e4be7de69214cb" providerId="LiveId" clId="{58C4CD38-D2EA-49D9-AD38-95501CA19341}" dt="2022-08-29T16:54:09.171" v="464" actId="21"/>
          <ac:picMkLst>
            <pc:docMk/>
            <pc:sldMk cId="2657509036" sldId="292"/>
            <ac:picMk id="5" creationId="{A9849D26-8EAE-C50E-8E33-0BFCA373A15D}"/>
          </ac:picMkLst>
        </pc:picChg>
        <pc:picChg chg="add mod modCrop">
          <ac:chgData name="karunatharun@gmail.com" userId="c0e4be7de69214cb" providerId="LiveId" clId="{58C4CD38-D2EA-49D9-AD38-95501CA19341}" dt="2022-08-29T16:54:24.135" v="469" actId="14100"/>
          <ac:picMkLst>
            <pc:docMk/>
            <pc:sldMk cId="2657509036" sldId="292"/>
            <ac:picMk id="6" creationId="{E7DA439A-66B1-C9AF-E272-46CDA2C04549}"/>
          </ac:picMkLst>
        </pc:picChg>
        <pc:picChg chg="add mod">
          <ac:chgData name="karunatharun@gmail.com" userId="c0e4be7de69214cb" providerId="LiveId" clId="{58C4CD38-D2EA-49D9-AD38-95501CA19341}" dt="2022-08-29T16:54:20.264" v="468" actId="14100"/>
          <ac:picMkLst>
            <pc:docMk/>
            <pc:sldMk cId="2657509036" sldId="292"/>
            <ac:picMk id="7" creationId="{4C2FEE09-654F-F368-F122-B4897966A047}"/>
          </ac:picMkLst>
        </pc:picChg>
      </pc:sldChg>
      <pc:sldChg chg="addSp modSp new mod">
        <pc:chgData name="karunatharun@gmail.com" userId="c0e4be7de69214cb" providerId="LiveId" clId="{58C4CD38-D2EA-49D9-AD38-95501CA19341}" dt="2022-08-29T09:53:34.778" v="447" actId="14100"/>
        <pc:sldMkLst>
          <pc:docMk/>
          <pc:sldMk cId="2955077036" sldId="294"/>
        </pc:sldMkLst>
        <pc:spChg chg="mod">
          <ac:chgData name="karunatharun@gmail.com" userId="c0e4be7de69214cb" providerId="LiveId" clId="{58C4CD38-D2EA-49D9-AD38-95501CA19341}" dt="2022-08-29T09:53:34.778" v="447" actId="14100"/>
          <ac:spMkLst>
            <pc:docMk/>
            <pc:sldMk cId="2955077036" sldId="294"/>
            <ac:spMk id="2" creationId="{C0B2186E-55C3-B18C-D665-1767FB822E21}"/>
          </ac:spMkLst>
        </pc:spChg>
        <pc:picChg chg="add mod modCrop">
          <ac:chgData name="karunatharun@gmail.com" userId="c0e4be7de69214cb" providerId="LiveId" clId="{58C4CD38-D2EA-49D9-AD38-95501CA19341}" dt="2022-08-29T09:53:08.138" v="424" actId="14100"/>
          <ac:picMkLst>
            <pc:docMk/>
            <pc:sldMk cId="2955077036" sldId="294"/>
            <ac:picMk id="5" creationId="{FAB14004-3B68-1C4B-DC59-1ADB04C002AC}"/>
          </ac:picMkLst>
        </pc:picChg>
      </pc:sldChg>
      <pc:sldChg chg="addSp modSp new mod">
        <pc:chgData name="karunatharun@gmail.com" userId="c0e4be7de69214cb" providerId="LiveId" clId="{58C4CD38-D2EA-49D9-AD38-95501CA19341}" dt="2022-08-29T10:04:22.600" v="461" actId="14100"/>
        <pc:sldMkLst>
          <pc:docMk/>
          <pc:sldMk cId="2486680725" sldId="295"/>
        </pc:sldMkLst>
        <pc:picChg chg="add mod modCrop">
          <ac:chgData name="karunatharun@gmail.com" userId="c0e4be7de69214cb" providerId="LiveId" clId="{58C4CD38-D2EA-49D9-AD38-95501CA19341}" dt="2022-08-29T10:04:22.600" v="461" actId="14100"/>
          <ac:picMkLst>
            <pc:docMk/>
            <pc:sldMk cId="2486680725" sldId="295"/>
            <ac:picMk id="5" creationId="{69A9834C-0B83-7196-66F1-6BB46A154F5F}"/>
          </ac:picMkLst>
        </pc:picChg>
      </pc:sldChg>
      <pc:sldChg chg="addSp modSp new mod">
        <pc:chgData name="karunatharun@gmail.com" userId="c0e4be7de69214cb" providerId="LiveId" clId="{58C4CD38-D2EA-49D9-AD38-95501CA19341}" dt="2022-08-29T16:57:00.941" v="506" actId="1076"/>
        <pc:sldMkLst>
          <pc:docMk/>
          <pc:sldMk cId="2959214172" sldId="296"/>
        </pc:sldMkLst>
        <pc:spChg chg="mod">
          <ac:chgData name="karunatharun@gmail.com" userId="c0e4be7de69214cb" providerId="LiveId" clId="{58C4CD38-D2EA-49D9-AD38-95501CA19341}" dt="2022-08-29T16:56:36.575" v="501" actId="207"/>
          <ac:spMkLst>
            <pc:docMk/>
            <pc:sldMk cId="2959214172" sldId="296"/>
            <ac:spMk id="2" creationId="{86E96B20-131E-66AD-C59B-D2A099AE7EAD}"/>
          </ac:spMkLst>
        </pc:spChg>
        <pc:spChg chg="mod">
          <ac:chgData name="karunatharun@gmail.com" userId="c0e4be7de69214cb" providerId="LiveId" clId="{58C4CD38-D2EA-49D9-AD38-95501CA19341}" dt="2022-08-29T16:56:53.406" v="504" actId="27636"/>
          <ac:spMkLst>
            <pc:docMk/>
            <pc:sldMk cId="2959214172" sldId="296"/>
            <ac:spMk id="3" creationId="{046BD370-6100-CFD2-D5D9-88B60BBE4C2F}"/>
          </ac:spMkLst>
        </pc:spChg>
        <pc:picChg chg="add mod modCrop">
          <ac:chgData name="karunatharun@gmail.com" userId="c0e4be7de69214cb" providerId="LiveId" clId="{58C4CD38-D2EA-49D9-AD38-95501CA19341}" dt="2022-08-29T16:57:00.941" v="506" actId="1076"/>
          <ac:picMkLst>
            <pc:docMk/>
            <pc:sldMk cId="2959214172" sldId="296"/>
            <ac:picMk id="5" creationId="{1B2CDE4A-4389-8124-B658-5C87B2DB08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0843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07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01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2976664" y="274638"/>
            <a:ext cx="571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/>
          <p:nvPr/>
        </p:nvSpPr>
        <p:spPr>
          <a:xfrm>
            <a:off x="16289078" y="0"/>
            <a:ext cx="199892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/>
          <p:nvPr/>
        </p:nvSpPr>
        <p:spPr>
          <a:xfrm>
            <a:off x="3976577" y="3086100"/>
            <a:ext cx="9229060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009650"/>
            <a:ext cx="12477750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9B3A-E26D-DE13-0ED7-C660A236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9834C-0B83-7196-66F1-6BB46A154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3" t="12070" r="11964"/>
          <a:stretch/>
        </p:blipFill>
        <p:spPr>
          <a:xfrm>
            <a:off x="722313" y="1871889"/>
            <a:ext cx="15998144" cy="81325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2EB31-1552-4D36-B114-DAB2104E9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5D9A9-C37B-9D1F-404A-8C05A60384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0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5867399" y="5768975"/>
            <a:ext cx="2627313" cy="55562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312" y="439938"/>
            <a:ext cx="13219238" cy="98470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2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en-IN" dirty="0"/>
              <a:t>  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IN" sz="3600" b="1" dirty="0">
                <a:solidFill>
                  <a:srgbClr val="0070C0"/>
                </a:solidFill>
              </a:rPr>
              <a:t>                              </a:t>
            </a: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3946359" y="577517"/>
            <a:ext cx="11983452" cy="12512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3.SPOTS ANS STRIPES COME ALIVE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3"/>
          </p:nvPr>
        </p:nvSpPr>
        <p:spPr>
          <a:xfrm>
            <a:off x="4235116" y="9639300"/>
            <a:ext cx="12490784" cy="647700"/>
          </a:xfrm>
        </p:spPr>
        <p:txBody>
          <a:bodyPr>
            <a:noAutofit/>
          </a:bodyPr>
          <a:lstStyle/>
          <a:p>
            <a:r>
              <a:rPr lang="en-IN" sz="2000" dirty="0"/>
              <a:t>CHAPTER 3/KARUNAMBIGAI/SCIENCE DEPT/SNS ACADEMY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4"/>
          </p:nvPr>
        </p:nvSpPr>
        <p:spPr>
          <a:xfrm>
            <a:off x="2574758" y="2550695"/>
            <a:ext cx="13234737" cy="57992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3600" b="1" dirty="0"/>
              <a:t>CONTENT: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PLACES OF LIVING</a:t>
            </a:r>
          </a:p>
          <a:p>
            <a:pPr>
              <a:buNone/>
            </a:pPr>
            <a:r>
              <a:rPr lang="en-IN" sz="3600" b="1" dirty="0"/>
              <a:t>                .BODY COVERING</a:t>
            </a:r>
          </a:p>
          <a:p>
            <a:pPr>
              <a:buNone/>
            </a:pPr>
            <a:r>
              <a:rPr lang="en-IN" sz="3600" b="1" dirty="0"/>
              <a:t>                .MOVEMENT</a:t>
            </a:r>
          </a:p>
          <a:p>
            <a:pPr>
              <a:buNone/>
            </a:pPr>
            <a:r>
              <a:rPr lang="en-IN" sz="3600" b="1" dirty="0"/>
              <a:t>               .EATING HABITS</a:t>
            </a:r>
          </a:p>
          <a:p>
            <a:pPr>
              <a:buNone/>
            </a:pPr>
            <a:r>
              <a:rPr lang="en-IN" sz="3600" b="1" dirty="0"/>
              <a:t>               .TEETH</a:t>
            </a:r>
          </a:p>
          <a:p>
            <a:pPr>
              <a:buNone/>
            </a:pPr>
            <a:r>
              <a:rPr lang="en-IN" sz="3600" b="1" dirty="0"/>
              <a:t>               .CARING OF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472" y="4624196"/>
            <a:ext cx="9677400" cy="735598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7071" y="1143001"/>
            <a:ext cx="10335985" cy="68579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            PLACES OF LIVING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EE516D-4919-44AD-7FBC-7B9B6FB8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98272"/>
            <a:ext cx="12279086" cy="714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00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0" y="274638"/>
            <a:ext cx="1057275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APPEARANCE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E0914-5E36-8390-48E1-02FAFF1FD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970"/>
          <a:stretch/>
        </p:blipFill>
        <p:spPr>
          <a:xfrm>
            <a:off x="12095959" y="1614607"/>
            <a:ext cx="3544882" cy="3690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57E5A-A344-7212-856D-D681EE3B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94" y="2055479"/>
            <a:ext cx="4992912" cy="2808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FB55B8-3A8D-1761-8B93-F57624F42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35" r="51419"/>
          <a:stretch/>
        </p:blipFill>
        <p:spPr>
          <a:xfrm>
            <a:off x="7156113" y="1761683"/>
            <a:ext cx="3804439" cy="3396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1988B-F2EF-44E2-4DC1-61677A379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413" y="6099401"/>
            <a:ext cx="5127173" cy="3403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2EDD7-CEAD-6DC9-21DB-97F11073F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304" y="5157789"/>
            <a:ext cx="3755292" cy="46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449" y="5048250"/>
            <a:ext cx="4132263" cy="72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0" y="323851"/>
            <a:ext cx="8191500" cy="68579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MOVEMENTS OF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95462-5E40-D00B-EB3D-F992EE4FB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70" b="11687"/>
          <a:stretch/>
        </p:blipFill>
        <p:spPr>
          <a:xfrm>
            <a:off x="2579914" y="6490833"/>
            <a:ext cx="8568647" cy="3331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E912B-3DCD-97F8-079E-51A6374A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914" y="1808162"/>
            <a:ext cx="12660085" cy="4445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1D0C4-0C35-5B31-6799-1FBBB08C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329" y="6490833"/>
            <a:ext cx="5698671" cy="31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349" y="4838700"/>
            <a:ext cx="5313363" cy="9302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5628" y="696231"/>
            <a:ext cx="9394371" cy="365125"/>
          </a:xfrm>
        </p:spPr>
        <p:txBody>
          <a:bodyPr>
            <a:no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EATING HABITS OF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5B60C-9443-D19F-247C-BBBEA4BEF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10" t="-715" b="1"/>
          <a:stretch/>
        </p:blipFill>
        <p:spPr>
          <a:xfrm>
            <a:off x="2286000" y="1485900"/>
            <a:ext cx="14875329" cy="8294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134E55-2585-C419-08C8-13F9C68E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4562475"/>
            <a:ext cx="45148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2CDE4A-4389-8124-B658-5C87B2DB0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"/>
          <a:stretch/>
        </p:blipFill>
        <p:spPr>
          <a:xfrm>
            <a:off x="2261507" y="1806575"/>
            <a:ext cx="13764986" cy="7832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96B20-131E-66AD-C59B-D2A099AE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885" y="282576"/>
            <a:ext cx="8115301" cy="1170667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EATING HABITS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BD370-6100-CFD2-D5D9-88B60BBE4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722313" y="4406900"/>
            <a:ext cx="714601" cy="132443"/>
          </a:xfrm>
        </p:spPr>
        <p:txBody>
          <a:bodyPr>
            <a:normAutofit fontScale="25000" lnSpcReduction="20000"/>
          </a:bodyPr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AE8F-DE83-F349-DC19-3C7B3E5E8F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0" y="3048000"/>
            <a:ext cx="8001000" cy="5219700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6551" y="1162051"/>
            <a:ext cx="4286250" cy="9143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TEETH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A439A-66B1-C9AF-E272-46CDA2C04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47"/>
          <a:stretch/>
        </p:blipFill>
        <p:spPr>
          <a:xfrm>
            <a:off x="5783760" y="2729592"/>
            <a:ext cx="12226655" cy="6817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FEE09-654F-F368-F122-B4897966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" y="2729592"/>
            <a:ext cx="5734050" cy="669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0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14004-3B68-1C4B-DC59-1ADB04C00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0" b="4364"/>
          <a:stretch>
            <a:fillRect/>
          </a:stretch>
        </p:blipFill>
        <p:spPr>
          <a:xfrm>
            <a:off x="1616529" y="1637847"/>
            <a:ext cx="15054942" cy="8001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2186E-55C3-B18C-D665-1767FB82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3" y="816430"/>
            <a:ext cx="9682843" cy="821417"/>
          </a:xfrm>
        </p:spPr>
        <p:txBody>
          <a:bodyPr/>
          <a:lstStyle/>
          <a:p>
            <a:r>
              <a:rPr lang="en-US" dirty="0"/>
              <a:t>CARING OF ANIMALS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BA5FA-C7B1-208F-F8E0-996EF1805A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770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79</Words>
  <Application>Microsoft Office PowerPoint</Application>
  <PresentationFormat>Custom</PresentationFormat>
  <Paragraphs>40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1_Office Theme</vt:lpstr>
      <vt:lpstr>PowerPoint Presentation</vt:lpstr>
      <vt:lpstr>               </vt:lpstr>
      <vt:lpstr> </vt:lpstr>
      <vt:lpstr>APPEARANCE</vt:lpstr>
      <vt:lpstr>PowerPoint Presentation</vt:lpstr>
      <vt:lpstr>PowerPoint Presentation</vt:lpstr>
      <vt:lpstr>EATING HABITS</vt:lpstr>
      <vt:lpstr> </vt:lpstr>
      <vt:lpstr>CARING OF ANIMALS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karunatharun@gmail.com</cp:lastModifiedBy>
  <cp:revision>109</cp:revision>
  <dcterms:created xsi:type="dcterms:W3CDTF">2006-08-16T00:00:00Z</dcterms:created>
  <dcterms:modified xsi:type="dcterms:W3CDTF">2025-07-27T05:49:22Z</dcterms:modified>
</cp:coreProperties>
</file>